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7556163" cy="9875838"/>
  <p:notesSz cx="9875838" cy="1755616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0355">
          <p15:clr>
            <a:srgbClr val="9AA0A6"/>
          </p15:clr>
        </p15:guide>
        <p15:guide id="2" orient="horz" pos="1296">
          <p15:clr>
            <a:srgbClr val="9AA0A6"/>
          </p15:clr>
        </p15:guide>
        <p15:guide id="3" pos="792">
          <p15:clr>
            <a:srgbClr val="9AA0A6"/>
          </p15:clr>
        </p15:guide>
        <p15:guide id="4" orient="horz" pos="540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iW2DpGW7Ty4ibE9N5CaqfLoH6i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739" y="62"/>
      </p:cViewPr>
      <p:guideLst>
        <p:guide pos="10355"/>
        <p:guide orient="horz" pos="1296"/>
        <p:guide pos="792"/>
        <p:guide orient="horz" pos="54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198d941b66d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g198d941b66d_1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" name="Google Shape;14;g198d941b66d_1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98d941b66d_1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198d941b66d_1_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g198d941b66d_1_5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98d941b66d_1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198d941b66d_1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g198d941b66d_1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98d941b66d_1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98d941b66d_1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g198d941b66d_1_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98d941b66d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198d941b66d_1_2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g198d941b66d_1_2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98d941b66d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98d941b66d_1_2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g198d941b66d_1_2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98d941b66d_1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198d941b66d_1_2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g198d941b66d_1_2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98d941b66d_1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198d941b66d_1_3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" name="Google Shape;192;g198d941b66d_1_3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98d941b66d_1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98d941b66d_1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g198d941b66d_1_3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98d941b66d_1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198d941b66d_1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g198d941b66d_1_3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98d941b66d_1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198d941b66d_1_5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198d941b66d_1_5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98d941b66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" name="Google Shape;22;g198d941b66d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" name="Google Shape;23;g198d941b66d_1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98d941b66d_1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98d941b66d_1_5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g198d941b66d_1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98d941b66d_1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198d941b66d_1_5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198d941b66d_1_5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98d941b66d_1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198d941b66d_1_3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g198d941b66d_1_3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98d941b66d_1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198d941b66d_1_3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g198d941b66d_1_3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98d941b66d_1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198d941b66d_1_4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g198d941b66d_1_4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98d941b66d_1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g198d941b66d_1_4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198d941b66d_1_4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98d941b66d_1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198d941b66d_1_4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198d941b66d_1_4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98d941b66d_1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198d941b66d_1_4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198d941b66d_1_4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98d941b66d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198d941b66d_1_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98d941b66d_1_4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98d941b66d_1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198d941b66d_1_4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2" name="Google Shape;362;g198d941b66d_1_4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8d941b66d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198d941b66d_1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g198d941b66d_1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98d941b66d_1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198d941b66d_1_5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1" name="Google Shape;371;g198d941b66d_1_5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98d941b66d_1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198d941b66d_1_5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" name="Google Shape;386;g198d941b66d_1_5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98d941b66d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198d941b66d_1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" name="Google Shape;53;g198d941b66d_1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98d941b66d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g198d941b66d_1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g198d941b66d_1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98d941b66d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198d941b66d_1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" name="Google Shape;74;g198d941b66d_1_1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98d941b66d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98d941b66d_1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g198d941b66d_1_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98d941b66d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198d941b66d_1_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198d941b66d_1_1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8d941b66d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198d941b66d_1_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g198d941b66d_1_1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0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jpg"/><Relationship Id="rId4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g"/><Relationship Id="rId5" Type="http://schemas.openxmlformats.org/officeDocument/2006/relationships/image" Target="../media/image90.jpg"/><Relationship Id="rId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02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jp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16.png"/><Relationship Id="rId7" Type="http://schemas.openxmlformats.org/officeDocument/2006/relationships/image" Target="../media/image1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jpg"/><Relationship Id="rId11" Type="http://schemas.openxmlformats.org/officeDocument/2006/relationships/image" Target="../media/image131.png"/><Relationship Id="rId5" Type="http://schemas.openxmlformats.org/officeDocument/2006/relationships/image" Target="../media/image125.jpg"/><Relationship Id="rId10" Type="http://schemas.openxmlformats.org/officeDocument/2006/relationships/image" Target="../media/image130.png"/><Relationship Id="rId4" Type="http://schemas.openxmlformats.org/officeDocument/2006/relationships/image" Target="../media/image117.png"/><Relationship Id="rId9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16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17.png"/><Relationship Id="rId9" Type="http://schemas.openxmlformats.org/officeDocument/2006/relationships/image" Target="../media/image1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16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jpg"/><Relationship Id="rId5" Type="http://schemas.openxmlformats.org/officeDocument/2006/relationships/image" Target="../media/image140.jpg"/><Relationship Id="rId4" Type="http://schemas.openxmlformats.org/officeDocument/2006/relationships/image" Target="../media/image117.png"/><Relationship Id="rId9" Type="http://schemas.openxmlformats.org/officeDocument/2006/relationships/image" Target="../media/image1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16.png"/><Relationship Id="rId7" Type="http://schemas.openxmlformats.org/officeDocument/2006/relationships/image" Target="../media/image14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jpg"/><Relationship Id="rId11" Type="http://schemas.openxmlformats.org/officeDocument/2006/relationships/image" Target="../media/image124.png"/><Relationship Id="rId5" Type="http://schemas.openxmlformats.org/officeDocument/2006/relationships/image" Target="../media/image143.jp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16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17.png"/><Relationship Id="rId9" Type="http://schemas.openxmlformats.org/officeDocument/2006/relationships/image" Target="../media/image1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g198d941b66d_1_6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g198d941b66d_1_6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7871" y="3134106"/>
            <a:ext cx="10184845" cy="202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g198d941b66d_1_6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3906" y="4221099"/>
            <a:ext cx="14192772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g198d941b66d_1_6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62570" y="5519547"/>
            <a:ext cx="8083866" cy="142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198d941b66d_1_53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198d941b66d_1_53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198d941b66d_1_5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42374" y="2039025"/>
            <a:ext cx="9671726" cy="65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98d941b66d_1_20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198d941b66d_1_20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198d941b66d_1_20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17781" y="2538603"/>
            <a:ext cx="2208990" cy="166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198d941b66d_1_20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18067" y="4344543"/>
            <a:ext cx="2208990" cy="1289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198d941b66d_1_20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17924" y="5619845"/>
            <a:ext cx="2208990" cy="2039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98d941b66d_1_20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81907" y="5975597"/>
            <a:ext cx="2208990" cy="1289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98d941b66d_1_20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81903" y="4166522"/>
            <a:ext cx="2208990" cy="166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98d941b66d_1_207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596853" y="4166522"/>
            <a:ext cx="2208990" cy="166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98d941b66d_1_207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664641" y="5788143"/>
            <a:ext cx="2208990" cy="166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98d941b66d_1_207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752594" y="5800296"/>
            <a:ext cx="2208990" cy="166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198d941b66d_1_207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705338" y="7295340"/>
            <a:ext cx="2434019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98d941b66d_1_207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476899" y="7295340"/>
            <a:ext cx="2584466" cy="153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198d941b66d_1_22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98d941b66d_1_22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98d941b66d_1_22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72579" y="3613737"/>
            <a:ext cx="1586198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98d941b66d_1_22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1344" y="3613737"/>
            <a:ext cx="1586198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98d941b66d_1_22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6117" y="5919597"/>
            <a:ext cx="2907649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98d941b66d_1_22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98768" y="5919597"/>
            <a:ext cx="3075670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98d941b66d_1_229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229439" y="5919597"/>
            <a:ext cx="2907649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98d941b66d_1_229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051613" y="3613737"/>
            <a:ext cx="1586198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98d941b66d_1_229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338953" y="5919597"/>
            <a:ext cx="2907649" cy="2148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98d941b66d_1_229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049970" y="3613737"/>
            <a:ext cx="1586198" cy="153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198d941b66d_1_25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98d941b66d_1_25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98d941b66d_1_2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775" y="2711625"/>
            <a:ext cx="8542999" cy="56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98d941b66d_1_2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18925" y="2711625"/>
            <a:ext cx="7258776" cy="55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98d941b66d_1_25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8213" y="1789651"/>
            <a:ext cx="852492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98d941b66d_1_25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953766" y="1789647"/>
            <a:ext cx="2142982" cy="129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198d941b66d_1_27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198d941b66d_1_27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198d941b66d_1_2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9900" y="2673725"/>
            <a:ext cx="8101450" cy="62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198d941b66d_1_2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47325" y="2673725"/>
            <a:ext cx="5019286" cy="623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98d941b66d_1_27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8353" y="1789658"/>
            <a:ext cx="3414427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198d941b66d_1_27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072998" y="1789661"/>
            <a:ext cx="2460450" cy="129844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98d941b66d_1_273"/>
          <p:cNvSpPr/>
          <p:nvPr/>
        </p:nvSpPr>
        <p:spPr>
          <a:xfrm>
            <a:off x="12429225" y="4751875"/>
            <a:ext cx="2973900" cy="3168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198d941b66d_1_273"/>
          <p:cNvSpPr/>
          <p:nvPr/>
        </p:nvSpPr>
        <p:spPr>
          <a:xfrm>
            <a:off x="12429225" y="8307700"/>
            <a:ext cx="2973900" cy="44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198d941b66d_1_28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98d941b66d_1_28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198d941b66d_1_2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8500" y="2240350"/>
            <a:ext cx="16028631" cy="351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98d941b66d_1_28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8418" y="5691795"/>
            <a:ext cx="16028630" cy="351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98d941b66d_1_28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4298" y="1335767"/>
            <a:ext cx="3892344" cy="129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198d941b66d_1_30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98d941b66d_1_30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98d941b66d_1_30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1971" y="6751272"/>
            <a:ext cx="8524922" cy="168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98d941b66d_1_30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472666" y="2153269"/>
            <a:ext cx="1417892" cy="1243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98d941b66d_1_30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41075" y="2153269"/>
            <a:ext cx="1910239" cy="1243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198d941b66d_1_3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98d941b66d_1_3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98d941b66d_1_3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63319" y="2179272"/>
            <a:ext cx="7316342" cy="2450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g198d941b66d_1_3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98d941b66d_1_3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198d941b66d_1_32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5226" y="6926437"/>
            <a:ext cx="9018269" cy="2066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198d941b66d_1_55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98d941b66d_1_55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98d941b66d_1_5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7363" y="5897356"/>
            <a:ext cx="7276986" cy="267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198d941b66d_1_5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57363" y="2628484"/>
            <a:ext cx="7276987" cy="267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98d941b66d_1_55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3199" y="1695244"/>
            <a:ext cx="1417892" cy="1243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98d941b66d_1_55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3206" y="4995959"/>
            <a:ext cx="1417892" cy="1243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98d941b66d_1_55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139292" y="3612838"/>
            <a:ext cx="9018269" cy="3218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g198d941b66d_1_7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g198d941b66d_1_7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8533" y="591217"/>
            <a:ext cx="4085796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g198d941b66d_1_7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4538" y="4585002"/>
            <a:ext cx="1264015" cy="145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g198d941b66d_1_7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5823" y="5703999"/>
            <a:ext cx="3517583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g198d941b66d_1_7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28070" y="2278856"/>
            <a:ext cx="6952869" cy="184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g198d941b66d_1_7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82605" y="4585002"/>
            <a:ext cx="1264015" cy="145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g198d941b66d_1_71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923526" y="4585002"/>
            <a:ext cx="1264015" cy="145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g198d941b66d_1_71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906167" y="4585002"/>
            <a:ext cx="1264015" cy="145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g198d941b66d_1_71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672012" y="5703999"/>
            <a:ext cx="3722894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g198d941b66d_1_71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55750" y="5703999"/>
            <a:ext cx="3517583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g198d941b66d_1_71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781240" y="5703999"/>
            <a:ext cx="3517583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g198d941b66d_1_71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2882324" y="6647545"/>
            <a:ext cx="3311843" cy="1353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g198d941b66d_1_71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90695" y="6647545"/>
            <a:ext cx="3311843" cy="179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g198d941b66d_1_71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958620" y="6647545"/>
            <a:ext cx="3311843" cy="2231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g198d941b66d_1_71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899541" y="6647545"/>
            <a:ext cx="3311843" cy="2670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g198d941b66d_1_56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98d941b66d_1_56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98d941b66d_1_5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7300" y="2594135"/>
            <a:ext cx="7315201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98d941b66d_1_569" descr="preencoded.png"/>
          <p:cNvPicPr preferRelativeResize="0"/>
          <p:nvPr/>
        </p:nvPicPr>
        <p:blipFill rotWithShape="1">
          <a:blip r:embed="rId6">
            <a:alphaModFix/>
          </a:blip>
          <a:srcRect t="-4660" b="4658"/>
          <a:stretch/>
        </p:blipFill>
        <p:spPr>
          <a:xfrm>
            <a:off x="936773" y="1622987"/>
            <a:ext cx="2871645" cy="1243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98d941b66d_1_56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57925" y="3735900"/>
            <a:ext cx="9018274" cy="272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198d941b66d_1_58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198d941b66d_1_58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98d941b66d_1_5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7300" y="2746125"/>
            <a:ext cx="8674700" cy="449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98d941b66d_1_5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49725" y="4558475"/>
            <a:ext cx="3928424" cy="401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98d941b66d_1_58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9110" y="1890427"/>
            <a:ext cx="2871645" cy="1243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198d941b66d_1_58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207125" y="2272475"/>
            <a:ext cx="9018274" cy="23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g198d941b66d_1_35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7" y="-136477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198d941b66d_1_35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98d941b66d_1_3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3250" y="4084576"/>
            <a:ext cx="3962700" cy="397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198d941b66d_1_358"/>
          <p:cNvPicPr preferRelativeResize="0"/>
          <p:nvPr/>
        </p:nvPicPr>
        <p:blipFill rotWithShape="1">
          <a:blip r:embed="rId6">
            <a:alphaModFix/>
          </a:blip>
          <a:srcRect l="-4350" r="4349"/>
          <a:stretch/>
        </p:blipFill>
        <p:spPr>
          <a:xfrm>
            <a:off x="5785938" y="4084574"/>
            <a:ext cx="5261974" cy="3978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198d941b66d_1_35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687900" y="4084574"/>
            <a:ext cx="4685325" cy="3978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198d941b66d_1_35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6250" y="1745625"/>
            <a:ext cx="2663400" cy="16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98d941b66d_1_358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40265" y="2905606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98d941b66d_1_358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09646" y="2905597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198d941b66d_1_358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297575" y="2905595"/>
            <a:ext cx="2142982" cy="129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198d941b66d_1_39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198d941b66d_1_39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98d941b66d_1_3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3050" y="3219138"/>
            <a:ext cx="4785275" cy="4834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98d941b66d_1_3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5598" y="3197873"/>
            <a:ext cx="4785282" cy="485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98d941b66d_1_3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957250" y="3197873"/>
            <a:ext cx="4713726" cy="4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98d941b66d_1_392"/>
          <p:cNvSpPr/>
          <p:nvPr/>
        </p:nvSpPr>
        <p:spPr>
          <a:xfrm>
            <a:off x="6392025" y="4897675"/>
            <a:ext cx="7312500" cy="394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198d941b66d_1_392"/>
          <p:cNvSpPr/>
          <p:nvPr/>
        </p:nvSpPr>
        <p:spPr>
          <a:xfrm>
            <a:off x="923050" y="4897675"/>
            <a:ext cx="1753800" cy="394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198d941b66d_1_392"/>
          <p:cNvSpPr/>
          <p:nvPr/>
        </p:nvSpPr>
        <p:spPr>
          <a:xfrm>
            <a:off x="4140175" y="6479400"/>
            <a:ext cx="573600" cy="646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198d941b66d_1_392"/>
          <p:cNvSpPr/>
          <p:nvPr/>
        </p:nvSpPr>
        <p:spPr>
          <a:xfrm>
            <a:off x="15113675" y="6479400"/>
            <a:ext cx="573600" cy="646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98d941b66d_1_392"/>
          <p:cNvSpPr/>
          <p:nvPr/>
        </p:nvSpPr>
        <p:spPr>
          <a:xfrm>
            <a:off x="9626925" y="6479400"/>
            <a:ext cx="573600" cy="646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g198d941b66d_1_39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2125" y="1756301"/>
            <a:ext cx="7635449" cy="1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198d941b66d_1_39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70785" y="7758597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198d941b66d_1_392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102226" y="7758605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198d941b66d_1_392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623626" y="7758604"/>
            <a:ext cx="2142982" cy="129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198d941b66d_1_4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198d941b66d_1_4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198d941b66d_1_4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25925" y="3457700"/>
            <a:ext cx="4648775" cy="53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98d941b66d_1_4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12163" y="3610100"/>
            <a:ext cx="4648775" cy="534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98d941b66d_1_417"/>
          <p:cNvSpPr/>
          <p:nvPr/>
        </p:nvSpPr>
        <p:spPr>
          <a:xfrm>
            <a:off x="2721763" y="5570350"/>
            <a:ext cx="8764200" cy="304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98d941b66d_1_417"/>
          <p:cNvSpPr/>
          <p:nvPr/>
        </p:nvSpPr>
        <p:spPr>
          <a:xfrm>
            <a:off x="5714863" y="7111700"/>
            <a:ext cx="573600" cy="646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198d941b66d_1_417"/>
          <p:cNvSpPr/>
          <p:nvPr/>
        </p:nvSpPr>
        <p:spPr>
          <a:xfrm>
            <a:off x="12839263" y="7210350"/>
            <a:ext cx="573600" cy="646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g198d941b66d_1_41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1775" y="1735725"/>
            <a:ext cx="7450900" cy="14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98d941b66d_1_41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90825" y="2459501"/>
            <a:ext cx="2617100" cy="15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198d941b66d_1_41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570900" y="2783274"/>
            <a:ext cx="2617100" cy="122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g198d941b66d_1_43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198d941b66d_1_43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198d941b66d_1_4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3675" y="2899780"/>
            <a:ext cx="7381850" cy="57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198d941b66d_1_43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96543" y="3426190"/>
            <a:ext cx="5236083" cy="398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198d941b66d_1_43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5900" y="1712875"/>
            <a:ext cx="7709626" cy="1483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198d941b66d_1_45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198d941b66d_1_45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198d941b66d_1_4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53250" y="3513075"/>
            <a:ext cx="4769749" cy="50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98d941b66d_1_4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76925" y="3513075"/>
            <a:ext cx="4797825" cy="52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198d941b66d_1_45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25240" y="2699181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198d941b66d_1_45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6175" y="1871850"/>
            <a:ext cx="7581725" cy="14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35;g198d941b66d_1_450" descr="preencoded.png">
            <a:extLst>
              <a:ext uri="{FF2B5EF4-FFF2-40B4-BE49-F238E27FC236}">
                <a16:creationId xmlns:a16="http://schemas.microsoft.com/office/drawing/2014/main" id="{16BC47FA-3394-430F-B816-ACAD987C68C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28499" y="2699181"/>
            <a:ext cx="2142982" cy="129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g198d941b66d_1_45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198d941b66d_1_45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198d941b66d_1_4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6750" y="4075475"/>
            <a:ext cx="4595949" cy="41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198d941b66d_1_4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0625" y="4027975"/>
            <a:ext cx="4246250" cy="46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198d941b66d_1_45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25500" y="3799375"/>
            <a:ext cx="4947249" cy="475507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198d941b66d_1_450"/>
          <p:cNvSpPr/>
          <p:nvPr/>
        </p:nvSpPr>
        <p:spPr>
          <a:xfrm>
            <a:off x="1183025" y="6846525"/>
            <a:ext cx="12384600" cy="250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198d941b66d_1_450"/>
          <p:cNvSpPr/>
          <p:nvPr/>
        </p:nvSpPr>
        <p:spPr>
          <a:xfrm>
            <a:off x="3003925" y="7187175"/>
            <a:ext cx="444600" cy="5541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198d941b66d_1_450"/>
          <p:cNvSpPr/>
          <p:nvPr/>
        </p:nvSpPr>
        <p:spPr>
          <a:xfrm>
            <a:off x="8673850" y="7285800"/>
            <a:ext cx="444600" cy="5541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198d941b66d_1_450"/>
          <p:cNvSpPr/>
          <p:nvPr/>
        </p:nvSpPr>
        <p:spPr>
          <a:xfrm>
            <a:off x="13676825" y="7263375"/>
            <a:ext cx="444600" cy="5541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g198d941b66d_1_450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5577" y="1869151"/>
            <a:ext cx="7820673" cy="15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198d941b66d_1_45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09990" y="3003256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198d941b66d_1_450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93609" y="3003247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198d941b66d_1_450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827625" y="3003245"/>
            <a:ext cx="2142982" cy="129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g198d941b66d_1_43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198d941b66d_1_43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198d941b66d_1_4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2050" y="3934429"/>
            <a:ext cx="4614800" cy="4512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198d941b66d_1_4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49950" y="3934425"/>
            <a:ext cx="4614799" cy="47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198d941b66d_1_4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311650" y="3934425"/>
            <a:ext cx="4804875" cy="46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198d941b66d_1_430"/>
          <p:cNvSpPr/>
          <p:nvPr/>
        </p:nvSpPr>
        <p:spPr>
          <a:xfrm>
            <a:off x="1070425" y="5493425"/>
            <a:ext cx="12138900" cy="304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198d941b66d_1_430"/>
          <p:cNvSpPr/>
          <p:nvPr/>
        </p:nvSpPr>
        <p:spPr>
          <a:xfrm>
            <a:off x="4010575" y="6010500"/>
            <a:ext cx="444600" cy="1668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198d941b66d_1_430"/>
          <p:cNvSpPr/>
          <p:nvPr/>
        </p:nvSpPr>
        <p:spPr>
          <a:xfrm>
            <a:off x="9344575" y="6086700"/>
            <a:ext cx="444600" cy="1668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198d941b66d_1_430"/>
          <p:cNvSpPr/>
          <p:nvPr/>
        </p:nvSpPr>
        <p:spPr>
          <a:xfrm>
            <a:off x="14678575" y="6162900"/>
            <a:ext cx="444600" cy="1516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0" name="Google Shape;350;g198d941b66d_1_430"/>
          <p:cNvCxnSpPr/>
          <p:nvPr/>
        </p:nvCxnSpPr>
        <p:spPr>
          <a:xfrm>
            <a:off x="9895650" y="3702425"/>
            <a:ext cx="14160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1" name="Google Shape;351;g198d941b66d_1_430"/>
          <p:cNvCxnSpPr/>
          <p:nvPr/>
        </p:nvCxnSpPr>
        <p:spPr>
          <a:xfrm>
            <a:off x="4550125" y="3702425"/>
            <a:ext cx="14160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52" name="Google Shape;352;g198d941b66d_1_430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195055" y="2961584"/>
            <a:ext cx="2851928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198d941b66d_1_43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33466" y="2961572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198d941b66d_1_430" descr="preencoded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14103" y="2963357"/>
            <a:ext cx="2142982" cy="1294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198d941b66d_1_430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12038" y="1962824"/>
            <a:ext cx="12383774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198d941b66d_1_430"/>
          <p:cNvSpPr/>
          <p:nvPr/>
        </p:nvSpPr>
        <p:spPr>
          <a:xfrm>
            <a:off x="4010575" y="6397275"/>
            <a:ext cx="444600" cy="304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198d941b66d_1_430"/>
          <p:cNvSpPr/>
          <p:nvPr/>
        </p:nvSpPr>
        <p:spPr>
          <a:xfrm>
            <a:off x="9344575" y="6480900"/>
            <a:ext cx="444600" cy="304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198d941b66d_1_430"/>
          <p:cNvSpPr/>
          <p:nvPr/>
        </p:nvSpPr>
        <p:spPr>
          <a:xfrm>
            <a:off x="14678575" y="7281125"/>
            <a:ext cx="444600" cy="304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g198d941b66d_1_49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198d941b66d_1_49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198d941b66d_1_49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21658" y="6751844"/>
            <a:ext cx="1420035" cy="1243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98d941b66d_1_49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56575" y="6751844"/>
            <a:ext cx="1420035" cy="1243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8d941b66d_1_1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8d941b66d_1_12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6462" y="566042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8d941b66d_1_1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6594" y="2682037"/>
            <a:ext cx="6041099" cy="36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8d941b66d_1_120"/>
          <p:cNvPicPr preferRelativeResize="0"/>
          <p:nvPr/>
        </p:nvPicPr>
        <p:blipFill rotWithShape="1">
          <a:blip r:embed="rId6">
            <a:alphaModFix/>
          </a:blip>
          <a:srcRect b="28320"/>
          <a:stretch/>
        </p:blipFill>
        <p:spPr>
          <a:xfrm>
            <a:off x="9393381" y="2719600"/>
            <a:ext cx="5547900" cy="35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g198d941b66d_1_12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63638" y="6785764"/>
            <a:ext cx="5029200" cy="153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g198d941b66d_1_50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198d941b66d_1_50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198d941b66d_1_50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29511" y="2917508"/>
            <a:ext cx="3508581" cy="121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98d941b66d_1_50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8149" y="2968800"/>
            <a:ext cx="1157430" cy="119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98d941b66d_1_50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77483" y="3046095"/>
            <a:ext cx="3508581" cy="121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98d941b66d_1_50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976551" y="3062954"/>
            <a:ext cx="1157430" cy="119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198d941b66d_1_50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25523" y="5913025"/>
            <a:ext cx="3508581" cy="121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198d941b66d_1_50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26734" y="5963745"/>
            <a:ext cx="1157430" cy="119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198d941b66d_1_505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751790" y="6087189"/>
            <a:ext cx="3508581" cy="121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198d941b66d_1_505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140857" y="6138339"/>
            <a:ext cx="1157430" cy="119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198d941b66d_1_5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198d941b66d_1_5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317" y="2927366"/>
            <a:ext cx="6313361" cy="2523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198d941b66d_1_52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49665" y="2927223"/>
            <a:ext cx="5125212" cy="2523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198d941b66d_1_52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91208" y="4741736"/>
            <a:ext cx="7027021" cy="135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g198d941b66d_1_13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198d941b66d_1_13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6462" y="566042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g198d941b66d_1_1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38284" y="2002937"/>
            <a:ext cx="4704817" cy="46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g198d941b66d_1_1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19781" y="2598351"/>
            <a:ext cx="5809318" cy="37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g198d941b66d_1_13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63638" y="6792856"/>
            <a:ext cx="5029200" cy="153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g198d941b66d_1_9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g198d941b66d_1_9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0137" y="5698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g198d941b66d_1_9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49213" y="4425696"/>
            <a:ext cx="3177111" cy="206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g198d941b66d_1_9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54457" y="2041969"/>
            <a:ext cx="1566624" cy="140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g198d941b66d_1_9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32211" y="3657600"/>
            <a:ext cx="3440716" cy="3602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198d941b66d_1_9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745039" y="2041969"/>
            <a:ext cx="1566624" cy="140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g198d941b66d_1_14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198d941b66d_1_14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2411" y="2418445"/>
            <a:ext cx="1795510" cy="144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198d941b66d_1_14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21631" y="3995357"/>
            <a:ext cx="2837069" cy="122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198d941b66d_1_14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47240" y="3995357"/>
            <a:ext cx="2837069" cy="122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198d941b66d_1_14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94956" y="3995357"/>
            <a:ext cx="3411998" cy="122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g198d941b66d_1_14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817745" y="3995357"/>
            <a:ext cx="2837069" cy="122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198d941b66d_1_14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38764" y="5026771"/>
            <a:ext cx="3002661" cy="2459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198d941b66d_1_147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097780" y="5026771"/>
            <a:ext cx="3390138" cy="2459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198d941b66d_1_147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999696" y="5026771"/>
            <a:ext cx="3002661" cy="2459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198d941b66d_1_147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735020" y="5026914"/>
            <a:ext cx="3002661" cy="2459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98d941b66d_1_147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98d941b66d_1_147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868019" y="2418445"/>
            <a:ext cx="1795510" cy="144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198d941b66d_1_147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603486" y="2418445"/>
            <a:ext cx="1795510" cy="144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198d941b66d_1_147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338810" y="2418445"/>
            <a:ext cx="1795510" cy="1444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198d941b66d_1_16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198d941b66d_1_16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68212" y="562242"/>
            <a:ext cx="4246245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198d941b66d_1_167"/>
          <p:cNvSpPr txBox="1"/>
          <p:nvPr/>
        </p:nvSpPr>
        <p:spPr>
          <a:xfrm>
            <a:off x="3281450" y="5962400"/>
            <a:ext cx="834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g198d941b66d_1_1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2800" y="2249650"/>
            <a:ext cx="7206600" cy="63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198d941b66d_1_1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05875" y="2249650"/>
            <a:ext cx="8033450" cy="632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g198d941b66d_1_167"/>
          <p:cNvCxnSpPr/>
          <p:nvPr/>
        </p:nvCxnSpPr>
        <p:spPr>
          <a:xfrm>
            <a:off x="7639200" y="5457375"/>
            <a:ext cx="14160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198d941b66d_1_18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98d941b66d_1_18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1712" y="562267"/>
            <a:ext cx="424624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198d941b66d_1_18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198d941b66d_1_18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0637" y="576717"/>
            <a:ext cx="424624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3776</TotalTime>
  <Words>31</Words>
  <Application>Microsoft Office PowerPoint</Application>
  <PresentationFormat>사용자 지정</PresentationFormat>
  <Paragraphs>31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mangoboard.net_21538697</dc:creator>
  <cp:lastModifiedBy>ahasu</cp:lastModifiedBy>
  <cp:revision>6</cp:revision>
  <dcterms:created xsi:type="dcterms:W3CDTF">2022-11-24T08:24:43Z</dcterms:created>
  <dcterms:modified xsi:type="dcterms:W3CDTF">2022-12-09T06:20:39Z</dcterms:modified>
</cp:coreProperties>
</file>